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5"/>
  </p:notesMasterIdLst>
  <p:sldIdLst>
    <p:sldId id="256" r:id="rId2"/>
    <p:sldId id="261" r:id="rId3"/>
    <p:sldId id="262" r:id="rId4"/>
    <p:sldId id="274" r:id="rId5"/>
    <p:sldId id="263" r:id="rId6"/>
    <p:sldId id="264" r:id="rId7"/>
    <p:sldId id="266" r:id="rId8"/>
    <p:sldId id="268" r:id="rId9"/>
    <p:sldId id="269" r:id="rId10"/>
    <p:sldId id="273" r:id="rId11"/>
    <p:sldId id="280" r:id="rId12"/>
    <p:sldId id="271" r:id="rId13"/>
    <p:sldId id="279" r:id="rId14"/>
  </p:sldIdLst>
  <p:sldSz cx="9144000" cy="5143500" type="screen16x9"/>
  <p:notesSz cx="6858000" cy="9144000"/>
  <p:embeddedFontLst>
    <p:embeddedFont>
      <p:font typeface="Assistant" panose="020B0604020202020204" charset="-79"/>
      <p:regular r:id="rId16"/>
      <p:bold r:id="rId17"/>
    </p:embeddedFont>
    <p:embeddedFont>
      <p:font typeface="Bayon" panose="020B0604020202020204" charset="0"/>
      <p:regular r:id="rId18"/>
    </p:embeddedFont>
    <p:embeddedFont>
      <p:font typeface="Alata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0E9BAF-DF52-4623-B83F-DBD8907B6690}">
  <a:tblStyle styleId="{6F0E9BAF-DF52-4623-B83F-DBD8907B66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28" autoAdjust="0"/>
    <p:restoredTop sz="94660"/>
  </p:normalViewPr>
  <p:slideViewPr>
    <p:cSldViewPr snapToGrid="0">
      <p:cViewPr varScale="1">
        <p:scale>
          <a:sx n="90" d="100"/>
          <a:sy n="90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02818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36d0515b2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6d0515b2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755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7d89ae380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7d89ae380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524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2e1aada3f_0_2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12e1aada3f_0_2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52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fa4a48ac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3fa4a48ac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21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e1f0e9f45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e1f0e9f45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949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825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f7d89ae38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f7d89ae38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852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2e1aada3f_0_2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2e1aada3f_0_2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04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2e1aada3f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2e1aada3f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03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276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31fdcabd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31fdcabd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454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7d89ae380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7d89ae380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40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13090" y="540000"/>
            <a:ext cx="6306900" cy="26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13090" y="312417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1412492" y="-4513656"/>
            <a:ext cx="5241789" cy="12182122"/>
          </a:xfrm>
          <a:custGeom>
            <a:avLst/>
            <a:gdLst/>
            <a:ahLst/>
            <a:cxnLst/>
            <a:rect l="l" t="t" r="r" b="b"/>
            <a:pathLst>
              <a:path w="19349" h="44967" extrusionOk="0">
                <a:moveTo>
                  <a:pt x="1" y="1"/>
                </a:moveTo>
                <a:lnTo>
                  <a:pt x="1" y="4004"/>
                </a:lnTo>
                <a:cubicBezTo>
                  <a:pt x="7873" y="4671"/>
                  <a:pt x="14144" y="11409"/>
                  <a:pt x="14144" y="19348"/>
                </a:cubicBezTo>
                <a:lnTo>
                  <a:pt x="14144" y="39329"/>
                </a:lnTo>
                <a:lnTo>
                  <a:pt x="12843" y="39329"/>
                </a:lnTo>
                <a:lnTo>
                  <a:pt x="16079" y="44966"/>
                </a:lnTo>
                <a:lnTo>
                  <a:pt x="19348" y="39329"/>
                </a:lnTo>
                <a:lnTo>
                  <a:pt x="18047" y="39329"/>
                </a:lnTo>
                <a:lnTo>
                  <a:pt x="18114" y="19348"/>
                </a:lnTo>
                <a:cubicBezTo>
                  <a:pt x="18114" y="9174"/>
                  <a:pt x="10041" y="66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2022367" y="-7431"/>
            <a:ext cx="5241789" cy="12182122"/>
          </a:xfrm>
          <a:custGeom>
            <a:avLst/>
            <a:gdLst/>
            <a:ahLst/>
            <a:cxnLst/>
            <a:rect l="l" t="t" r="r" b="b"/>
            <a:pathLst>
              <a:path w="19349" h="44967" extrusionOk="0">
                <a:moveTo>
                  <a:pt x="1" y="1"/>
                </a:moveTo>
                <a:lnTo>
                  <a:pt x="1" y="4004"/>
                </a:lnTo>
                <a:cubicBezTo>
                  <a:pt x="7873" y="4671"/>
                  <a:pt x="14144" y="11409"/>
                  <a:pt x="14144" y="19348"/>
                </a:cubicBezTo>
                <a:lnTo>
                  <a:pt x="14144" y="39329"/>
                </a:lnTo>
                <a:lnTo>
                  <a:pt x="12843" y="39329"/>
                </a:lnTo>
                <a:lnTo>
                  <a:pt x="16079" y="44966"/>
                </a:lnTo>
                <a:lnTo>
                  <a:pt x="19348" y="39329"/>
                </a:lnTo>
                <a:lnTo>
                  <a:pt x="18047" y="39329"/>
                </a:lnTo>
                <a:lnTo>
                  <a:pt x="18114" y="19348"/>
                </a:lnTo>
                <a:cubicBezTo>
                  <a:pt x="18114" y="9174"/>
                  <a:pt x="10041" y="66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8"/>
          <p:cNvGrpSpPr/>
          <p:nvPr/>
        </p:nvGrpSpPr>
        <p:grpSpPr>
          <a:xfrm>
            <a:off x="-3660541" y="914390"/>
            <a:ext cx="9806231" cy="7960911"/>
            <a:chOff x="2799675" y="728475"/>
            <a:chExt cx="819775" cy="665500"/>
          </a:xfrm>
        </p:grpSpPr>
        <p:sp>
          <p:nvSpPr>
            <p:cNvPr id="129" name="Google Shape;129;p18"/>
            <p:cNvSpPr/>
            <p:nvPr/>
          </p:nvSpPr>
          <p:spPr>
            <a:xfrm>
              <a:off x="3350075" y="1162100"/>
              <a:ext cx="269375" cy="231875"/>
            </a:xfrm>
            <a:custGeom>
              <a:avLst/>
              <a:gdLst/>
              <a:ahLst/>
              <a:cxnLst/>
              <a:rect l="l" t="t" r="r" b="b"/>
              <a:pathLst>
                <a:path w="10775" h="9275" extrusionOk="0">
                  <a:moveTo>
                    <a:pt x="0" y="1"/>
                  </a:moveTo>
                  <a:lnTo>
                    <a:pt x="5371" y="9274"/>
                  </a:lnTo>
                  <a:lnTo>
                    <a:pt x="107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2799675" y="728475"/>
              <a:ext cx="740550" cy="433650"/>
            </a:xfrm>
            <a:custGeom>
              <a:avLst/>
              <a:gdLst/>
              <a:ahLst/>
              <a:cxnLst/>
              <a:rect l="l" t="t" r="r" b="b"/>
              <a:pathLst>
                <a:path w="29622" h="17346" extrusionOk="0">
                  <a:moveTo>
                    <a:pt x="12276" y="0"/>
                  </a:moveTo>
                  <a:cubicBezTo>
                    <a:pt x="7472" y="0"/>
                    <a:pt x="3136" y="1935"/>
                    <a:pt x="0" y="5070"/>
                  </a:cubicBezTo>
                  <a:lnTo>
                    <a:pt x="3136" y="8206"/>
                  </a:lnTo>
                  <a:cubicBezTo>
                    <a:pt x="5471" y="5871"/>
                    <a:pt x="8707" y="4403"/>
                    <a:pt x="12276" y="4403"/>
                  </a:cubicBezTo>
                  <a:cubicBezTo>
                    <a:pt x="19381" y="4403"/>
                    <a:pt x="25185" y="10207"/>
                    <a:pt x="25185" y="17346"/>
                  </a:cubicBezTo>
                  <a:lnTo>
                    <a:pt x="29621" y="17346"/>
                  </a:lnTo>
                  <a:cubicBezTo>
                    <a:pt x="29621" y="7772"/>
                    <a:pt x="21849" y="0"/>
                    <a:pt x="12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5155615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5155615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721698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1"/>
          </p:nvPr>
        </p:nvSpPr>
        <p:spPr>
          <a:xfrm>
            <a:off x="721698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9"/>
          <p:cNvGrpSpPr/>
          <p:nvPr/>
        </p:nvGrpSpPr>
        <p:grpSpPr>
          <a:xfrm>
            <a:off x="3815671" y="-1612080"/>
            <a:ext cx="8379400" cy="9999105"/>
            <a:chOff x="116750" y="6"/>
            <a:chExt cx="4503843" cy="5374418"/>
          </a:xfrm>
        </p:grpSpPr>
        <p:sp>
          <p:nvSpPr>
            <p:cNvPr id="138" name="Google Shape;138;p19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" name="Google Shape;140;p19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3599548" y="294138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1"/>
          </p:nvPr>
        </p:nvSpPr>
        <p:spPr>
          <a:xfrm>
            <a:off x="3599552" y="3469104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title" idx="2"/>
          </p:nvPr>
        </p:nvSpPr>
        <p:spPr>
          <a:xfrm>
            <a:off x="720000" y="2941397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3"/>
          </p:nvPr>
        </p:nvSpPr>
        <p:spPr>
          <a:xfrm>
            <a:off x="720025" y="3469097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title" idx="4"/>
          </p:nvPr>
        </p:nvSpPr>
        <p:spPr>
          <a:xfrm>
            <a:off x="6486000" y="2941397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5"/>
          </p:nvPr>
        </p:nvSpPr>
        <p:spPr>
          <a:xfrm>
            <a:off x="6486007" y="3469097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22"/>
          <p:cNvGrpSpPr/>
          <p:nvPr/>
        </p:nvGrpSpPr>
        <p:grpSpPr>
          <a:xfrm rot="-5400000" flipH="1">
            <a:off x="-873049" y="1057522"/>
            <a:ext cx="5098113" cy="2956468"/>
            <a:chOff x="3968860" y="656575"/>
            <a:chExt cx="5098113" cy="2956468"/>
          </a:xfrm>
        </p:grpSpPr>
        <p:sp>
          <p:nvSpPr>
            <p:cNvPr id="178" name="Google Shape;178;p22"/>
            <p:cNvSpPr/>
            <p:nvPr/>
          </p:nvSpPr>
          <p:spPr>
            <a:xfrm>
              <a:off x="7794825" y="656575"/>
              <a:ext cx="1272148" cy="2956468"/>
            </a:xfrm>
            <a:custGeom>
              <a:avLst/>
              <a:gdLst/>
              <a:ahLst/>
              <a:cxnLst/>
              <a:rect l="l" t="t" r="r" b="b"/>
              <a:pathLst>
                <a:path w="19349" h="44967" extrusionOk="0">
                  <a:moveTo>
                    <a:pt x="1" y="1"/>
                  </a:moveTo>
                  <a:lnTo>
                    <a:pt x="1" y="4004"/>
                  </a:lnTo>
                  <a:cubicBezTo>
                    <a:pt x="7873" y="4671"/>
                    <a:pt x="14144" y="11409"/>
                    <a:pt x="14144" y="19348"/>
                  </a:cubicBezTo>
                  <a:lnTo>
                    <a:pt x="14144" y="39329"/>
                  </a:lnTo>
                  <a:lnTo>
                    <a:pt x="12843" y="39329"/>
                  </a:lnTo>
                  <a:lnTo>
                    <a:pt x="16079" y="44966"/>
                  </a:lnTo>
                  <a:lnTo>
                    <a:pt x="19348" y="39329"/>
                  </a:lnTo>
                  <a:lnTo>
                    <a:pt x="18047" y="39329"/>
                  </a:lnTo>
                  <a:lnTo>
                    <a:pt x="18114" y="19348"/>
                  </a:lnTo>
                  <a:cubicBezTo>
                    <a:pt x="18114" y="9174"/>
                    <a:pt x="1004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3968860" y="656577"/>
              <a:ext cx="3840300" cy="262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0" name="Google Shape;180;p22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1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title" idx="2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3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title" idx="4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ubTitle" idx="5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title" idx="6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7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title" idx="8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 rot="10800000" flipH="1">
            <a:off x="133204" y="-1489513"/>
            <a:ext cx="2598433" cy="6441586"/>
            <a:chOff x="133204" y="143914"/>
            <a:chExt cx="2598433" cy="6441586"/>
          </a:xfrm>
        </p:grpSpPr>
        <p:grpSp>
          <p:nvGrpSpPr>
            <p:cNvPr id="192" name="Google Shape;192;p23"/>
            <p:cNvGrpSpPr/>
            <p:nvPr/>
          </p:nvGrpSpPr>
          <p:grpSpPr>
            <a:xfrm rot="-5400000">
              <a:off x="-2879245" y="3156362"/>
              <a:ext cx="6441586" cy="416688"/>
              <a:chOff x="1852364" y="4569231"/>
              <a:chExt cx="6745822" cy="436369"/>
            </a:xfrm>
          </p:grpSpPr>
          <p:sp>
            <p:nvSpPr>
              <p:cNvPr id="193" name="Google Shape;193;p23"/>
              <p:cNvSpPr/>
              <p:nvPr/>
            </p:nvSpPr>
            <p:spPr>
              <a:xfrm rot="-5400000">
                <a:off x="7817646" y="4225060"/>
                <a:ext cx="436369" cy="1124712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17981" extrusionOk="0">
                    <a:moveTo>
                      <a:pt x="1369" y="1"/>
                    </a:moveTo>
                    <a:lnTo>
                      <a:pt x="1369" y="11943"/>
                    </a:lnTo>
                    <a:lnTo>
                      <a:pt x="1" y="11943"/>
                    </a:lnTo>
                    <a:lnTo>
                      <a:pt x="3503" y="17980"/>
                    </a:lnTo>
                    <a:lnTo>
                      <a:pt x="7006" y="11943"/>
                    </a:lnTo>
                    <a:lnTo>
                      <a:pt x="5605" y="11943"/>
                    </a:lnTo>
                    <a:lnTo>
                      <a:pt x="56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 flipH="1">
                <a:off x="1852364" y="4654524"/>
                <a:ext cx="5697300" cy="265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" name="Google Shape;195;p23"/>
            <p:cNvSpPr/>
            <p:nvPr/>
          </p:nvSpPr>
          <p:spPr>
            <a:xfrm rot="10800000" flipH="1">
              <a:off x="197774" y="4568893"/>
              <a:ext cx="2533863" cy="1996304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" name="Google Shape;196;p23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9"/>
          <p:cNvGrpSpPr/>
          <p:nvPr/>
        </p:nvGrpSpPr>
        <p:grpSpPr>
          <a:xfrm flipH="1">
            <a:off x="-3209729" y="-150080"/>
            <a:ext cx="8379400" cy="9999105"/>
            <a:chOff x="116750" y="6"/>
            <a:chExt cx="4503843" cy="5374418"/>
          </a:xfrm>
        </p:grpSpPr>
        <p:sp>
          <p:nvSpPr>
            <p:cNvPr id="254" name="Google Shape;254;p29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9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6" name="Google Shape;256;p29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0"/>
          <p:cNvGrpSpPr/>
          <p:nvPr/>
        </p:nvGrpSpPr>
        <p:grpSpPr>
          <a:xfrm flipH="1">
            <a:off x="-3070225" y="-1612080"/>
            <a:ext cx="8379400" cy="9999105"/>
            <a:chOff x="116750" y="6"/>
            <a:chExt cx="4503843" cy="5374418"/>
          </a:xfrm>
        </p:grpSpPr>
        <p:sp>
          <p:nvSpPr>
            <p:cNvPr id="259" name="Google Shape;259;p30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1" name="Google Shape;261;p30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3071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1"/>
          <p:cNvGrpSpPr/>
          <p:nvPr/>
        </p:nvGrpSpPr>
        <p:grpSpPr>
          <a:xfrm rot="5400587">
            <a:off x="727567" y="-767340"/>
            <a:ext cx="7918657" cy="9449302"/>
            <a:chOff x="116750" y="6"/>
            <a:chExt cx="4503843" cy="5374418"/>
          </a:xfrm>
        </p:grpSpPr>
        <p:sp>
          <p:nvSpPr>
            <p:cNvPr id="264" name="Google Shape;264;p31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6" name="Google Shape;266;p31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35650" y="226431"/>
            <a:ext cx="4503843" cy="5374418"/>
            <a:chOff x="116750" y="6"/>
            <a:chExt cx="4503843" cy="5374418"/>
          </a:xfrm>
        </p:grpSpPr>
        <p:sp>
          <p:nvSpPr>
            <p:cNvPr id="16" name="Google Shape;16;p3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oogle Shape;18;p3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23064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886718" y="2037811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4886724" y="1056342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886718" y="3579336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7"/>
          <p:cNvGrpSpPr/>
          <p:nvPr/>
        </p:nvGrpSpPr>
        <p:grpSpPr>
          <a:xfrm rot="10800000">
            <a:off x="-1606416" y="-1302522"/>
            <a:ext cx="6083155" cy="5989695"/>
            <a:chOff x="5171375" y="740975"/>
            <a:chExt cx="867300" cy="853975"/>
          </a:xfrm>
        </p:grpSpPr>
        <p:sp>
          <p:nvSpPr>
            <p:cNvPr id="48" name="Google Shape;48;p7"/>
            <p:cNvSpPr/>
            <p:nvPr/>
          </p:nvSpPr>
          <p:spPr>
            <a:xfrm>
              <a:off x="5171375" y="855225"/>
              <a:ext cx="867300" cy="739725"/>
            </a:xfrm>
            <a:custGeom>
              <a:avLst/>
              <a:gdLst/>
              <a:ahLst/>
              <a:cxnLst/>
              <a:rect l="l" t="t" r="r" b="b"/>
              <a:pathLst>
                <a:path w="34692" h="29589" extrusionOk="0">
                  <a:moveTo>
                    <a:pt x="29555" y="0"/>
                  </a:moveTo>
                  <a:lnTo>
                    <a:pt x="26419" y="3136"/>
                  </a:lnTo>
                  <a:cubicBezTo>
                    <a:pt x="28887" y="5538"/>
                    <a:pt x="30222" y="8807"/>
                    <a:pt x="30222" y="12276"/>
                  </a:cubicBezTo>
                  <a:cubicBezTo>
                    <a:pt x="30222" y="19381"/>
                    <a:pt x="24417" y="25185"/>
                    <a:pt x="17312" y="25185"/>
                  </a:cubicBezTo>
                  <a:cubicBezTo>
                    <a:pt x="10174" y="25185"/>
                    <a:pt x="4370" y="19381"/>
                    <a:pt x="4370" y="12276"/>
                  </a:cubicBezTo>
                  <a:cubicBezTo>
                    <a:pt x="4370" y="8873"/>
                    <a:pt x="5704" y="5638"/>
                    <a:pt x="8072" y="3203"/>
                  </a:cubicBezTo>
                  <a:lnTo>
                    <a:pt x="4937" y="134"/>
                  </a:lnTo>
                  <a:cubicBezTo>
                    <a:pt x="1735" y="3369"/>
                    <a:pt x="0" y="7672"/>
                    <a:pt x="0" y="12276"/>
                  </a:cubicBezTo>
                  <a:cubicBezTo>
                    <a:pt x="0" y="21816"/>
                    <a:pt x="7806" y="29588"/>
                    <a:pt x="17346" y="29588"/>
                  </a:cubicBezTo>
                  <a:cubicBezTo>
                    <a:pt x="26919" y="29588"/>
                    <a:pt x="34692" y="21816"/>
                    <a:pt x="34625" y="12276"/>
                  </a:cubicBezTo>
                  <a:cubicBezTo>
                    <a:pt x="34625" y="7639"/>
                    <a:pt x="32857" y="3303"/>
                    <a:pt x="29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5242250" y="740975"/>
              <a:ext cx="259375" cy="259375"/>
            </a:xfrm>
            <a:custGeom>
              <a:avLst/>
              <a:gdLst/>
              <a:ahLst/>
              <a:cxnLst/>
              <a:rect l="l" t="t" r="r" b="b"/>
              <a:pathLst>
                <a:path w="10375" h="10375" extrusionOk="0">
                  <a:moveTo>
                    <a:pt x="10374" y="0"/>
                  </a:moveTo>
                  <a:lnTo>
                    <a:pt x="0" y="2769"/>
                  </a:lnTo>
                  <a:lnTo>
                    <a:pt x="7572" y="10374"/>
                  </a:lnTo>
                  <a:lnTo>
                    <a:pt x="10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Google Shape;50;p7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951500" y="1263450"/>
            <a:ext cx="34794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13100" y="914400"/>
            <a:ext cx="3120900" cy="1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8"/>
          <p:cNvGrpSpPr/>
          <p:nvPr/>
        </p:nvGrpSpPr>
        <p:grpSpPr>
          <a:xfrm flipH="1">
            <a:off x="-3209729" y="-150080"/>
            <a:ext cx="8379400" cy="9999105"/>
            <a:chOff x="116750" y="6"/>
            <a:chExt cx="4503843" cy="5374418"/>
          </a:xfrm>
        </p:grpSpPr>
        <p:sp>
          <p:nvSpPr>
            <p:cNvPr id="55" name="Google Shape;55;p8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" name="Google Shape;57;p8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472075" y="1320400"/>
            <a:ext cx="5958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4572000" y="3086850"/>
            <a:ext cx="3858900" cy="16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713100" y="-76325"/>
            <a:ext cx="7706595" cy="7048675"/>
            <a:chOff x="713100" y="-76325"/>
            <a:chExt cx="7706595" cy="7048675"/>
          </a:xfrm>
        </p:grpSpPr>
        <p:sp>
          <p:nvSpPr>
            <p:cNvPr id="71" name="Google Shape;71;p11"/>
            <p:cNvSpPr/>
            <p:nvPr/>
          </p:nvSpPr>
          <p:spPr>
            <a:xfrm rot="-5400000">
              <a:off x="-2061000" y="2697775"/>
              <a:ext cx="6214500" cy="666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rot="-5400000">
              <a:off x="2909446" y="1462101"/>
              <a:ext cx="3315403" cy="7705095"/>
            </a:xfrm>
            <a:custGeom>
              <a:avLst/>
              <a:gdLst/>
              <a:ahLst/>
              <a:cxnLst/>
              <a:rect l="l" t="t" r="r" b="b"/>
              <a:pathLst>
                <a:path w="19349" h="44967" extrusionOk="0">
                  <a:moveTo>
                    <a:pt x="1" y="1"/>
                  </a:moveTo>
                  <a:lnTo>
                    <a:pt x="1" y="4004"/>
                  </a:lnTo>
                  <a:cubicBezTo>
                    <a:pt x="7873" y="4671"/>
                    <a:pt x="14144" y="11409"/>
                    <a:pt x="14144" y="19348"/>
                  </a:cubicBezTo>
                  <a:lnTo>
                    <a:pt x="14144" y="39329"/>
                  </a:lnTo>
                  <a:lnTo>
                    <a:pt x="12843" y="39329"/>
                  </a:lnTo>
                  <a:lnTo>
                    <a:pt x="16079" y="44966"/>
                  </a:lnTo>
                  <a:lnTo>
                    <a:pt x="19348" y="39329"/>
                  </a:lnTo>
                  <a:lnTo>
                    <a:pt x="18047" y="39329"/>
                  </a:lnTo>
                  <a:lnTo>
                    <a:pt x="18114" y="19348"/>
                  </a:lnTo>
                  <a:cubicBezTo>
                    <a:pt x="18114" y="9174"/>
                    <a:pt x="10041" y="6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1404380" y="927645"/>
            <a:ext cx="63483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1784066" y="2640741"/>
            <a:ext cx="55944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712492" y="2871900"/>
            <a:ext cx="53358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712492" y="646050"/>
            <a:ext cx="5335800" cy="22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15"/>
          <p:cNvSpPr/>
          <p:nvPr/>
        </p:nvSpPr>
        <p:spPr>
          <a:xfrm rot="-5400000">
            <a:off x="2309303" y="119578"/>
            <a:ext cx="4984593" cy="11584399"/>
          </a:xfrm>
          <a:custGeom>
            <a:avLst/>
            <a:gdLst/>
            <a:ahLst/>
            <a:cxnLst/>
            <a:rect l="l" t="t" r="r" b="b"/>
            <a:pathLst>
              <a:path w="19349" h="44967" extrusionOk="0">
                <a:moveTo>
                  <a:pt x="1" y="1"/>
                </a:moveTo>
                <a:lnTo>
                  <a:pt x="1" y="4004"/>
                </a:lnTo>
                <a:cubicBezTo>
                  <a:pt x="7873" y="4671"/>
                  <a:pt x="14144" y="11409"/>
                  <a:pt x="14144" y="19348"/>
                </a:cubicBezTo>
                <a:lnTo>
                  <a:pt x="14144" y="39329"/>
                </a:lnTo>
                <a:lnTo>
                  <a:pt x="12843" y="39329"/>
                </a:lnTo>
                <a:lnTo>
                  <a:pt x="16079" y="44966"/>
                </a:lnTo>
                <a:lnTo>
                  <a:pt x="19348" y="39329"/>
                </a:lnTo>
                <a:lnTo>
                  <a:pt x="18047" y="39329"/>
                </a:lnTo>
                <a:lnTo>
                  <a:pt x="18114" y="19348"/>
                </a:lnTo>
                <a:cubicBezTo>
                  <a:pt x="18114" y="9174"/>
                  <a:pt x="10041" y="668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1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 rot="-5400000" flipH="1">
            <a:off x="-527729" y="-2526480"/>
            <a:ext cx="8379400" cy="9999105"/>
            <a:chOff x="116750" y="6"/>
            <a:chExt cx="4503843" cy="5374418"/>
          </a:xfrm>
        </p:grpSpPr>
        <p:sp>
          <p:nvSpPr>
            <p:cNvPr id="117" name="Google Shape;117;p16"/>
            <p:cNvSpPr/>
            <p:nvPr/>
          </p:nvSpPr>
          <p:spPr>
            <a:xfrm rot="10800000" flipH="1">
              <a:off x="1896628" y="6"/>
              <a:ext cx="809158" cy="2076716"/>
            </a:xfrm>
            <a:custGeom>
              <a:avLst/>
              <a:gdLst/>
              <a:ahLst/>
              <a:cxnLst/>
              <a:rect l="l" t="t" r="r" b="b"/>
              <a:pathLst>
                <a:path w="7006" h="17981" extrusionOk="0">
                  <a:moveTo>
                    <a:pt x="1369" y="1"/>
                  </a:moveTo>
                  <a:lnTo>
                    <a:pt x="1369" y="11943"/>
                  </a:lnTo>
                  <a:lnTo>
                    <a:pt x="1" y="11943"/>
                  </a:lnTo>
                  <a:lnTo>
                    <a:pt x="3503" y="17980"/>
                  </a:lnTo>
                  <a:lnTo>
                    <a:pt x="7006" y="11943"/>
                  </a:lnTo>
                  <a:lnTo>
                    <a:pt x="5605" y="11943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 rot="10800000" flipH="1">
              <a:off x="116750" y="1826071"/>
              <a:ext cx="4503843" cy="3548353"/>
            </a:xfrm>
            <a:custGeom>
              <a:avLst/>
              <a:gdLst/>
              <a:ahLst/>
              <a:cxnLst/>
              <a:rect l="l" t="t" r="r" b="b"/>
              <a:pathLst>
                <a:path w="38996" h="30723" extrusionOk="0">
                  <a:moveTo>
                    <a:pt x="1" y="0"/>
                  </a:moveTo>
                  <a:lnTo>
                    <a:pt x="1" y="8907"/>
                  </a:lnTo>
                  <a:cubicBezTo>
                    <a:pt x="201" y="20181"/>
                    <a:pt x="9541" y="29321"/>
                    <a:pt x="20816" y="29321"/>
                  </a:cubicBezTo>
                  <a:lnTo>
                    <a:pt x="32924" y="29255"/>
                  </a:lnTo>
                  <a:lnTo>
                    <a:pt x="32924" y="29255"/>
                  </a:lnTo>
                  <a:lnTo>
                    <a:pt x="32924" y="30722"/>
                  </a:lnTo>
                  <a:lnTo>
                    <a:pt x="38995" y="27220"/>
                  </a:lnTo>
                  <a:lnTo>
                    <a:pt x="32924" y="23717"/>
                  </a:lnTo>
                  <a:lnTo>
                    <a:pt x="32924" y="25085"/>
                  </a:lnTo>
                  <a:lnTo>
                    <a:pt x="20749" y="25051"/>
                  </a:lnTo>
                  <a:cubicBezTo>
                    <a:pt x="11909" y="25051"/>
                    <a:pt x="4504" y="17846"/>
                    <a:pt x="4237" y="8973"/>
                  </a:cubicBezTo>
                  <a:lnTo>
                    <a:pt x="4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9" name="Google Shape;119;p16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flipH="1">
            <a:off x="-22225" y="-43000"/>
            <a:ext cx="9144000" cy="5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 b="1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61" r:id="rId8"/>
    <p:sldLayoutId id="2147483662" r:id="rId9"/>
    <p:sldLayoutId id="2147483664" r:id="rId10"/>
    <p:sldLayoutId id="2147483665" r:id="rId11"/>
    <p:sldLayoutId id="2147483668" r:id="rId12"/>
    <p:sldLayoutId id="2147483669" r:id="rId13"/>
    <p:sldLayoutId id="2147483675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5"/>
          <p:cNvPicPr preferRelativeResize="0"/>
          <p:nvPr/>
        </p:nvPicPr>
        <p:blipFill rotWithShape="1">
          <a:blip r:embed="rId4">
            <a:alphaModFix/>
          </a:blip>
          <a:srcRect l="3393" r="3383"/>
          <a:stretch/>
        </p:blipFill>
        <p:spPr>
          <a:xfrm>
            <a:off x="4865750" y="2031150"/>
            <a:ext cx="4533750" cy="3241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>
            <a:spLocks noGrp="1"/>
          </p:cNvSpPr>
          <p:nvPr>
            <p:ph type="ctrTitle"/>
          </p:nvPr>
        </p:nvSpPr>
        <p:spPr>
          <a:xfrm flipH="1">
            <a:off x="139700" y="694650"/>
            <a:ext cx="6629400" cy="2673000"/>
          </a:xfrm>
          <a:prstGeom prst="rect">
            <a:avLst/>
          </a:prstGeom>
          <a:effectLst>
            <a:glow rad="101600">
              <a:schemeClr val="bg1">
                <a:lumMod val="75000"/>
                <a:lumOff val="25000"/>
                <a:alpha val="6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5000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2">
                      <a:lumMod val="40000"/>
                      <a:lumOff val="60000"/>
                      <a:alpha val="6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50800" stA="64000" endPos="23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br>
              <a:rPr lang="en" sz="5000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2">
                      <a:lumMod val="40000"/>
                      <a:lumOff val="60000"/>
                      <a:alpha val="6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50800" stA="64000" endPos="23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5000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2">
                      <a:lumMod val="40000"/>
                      <a:lumOff val="60000"/>
                      <a:alpha val="6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50800" stA="64000" endPos="23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br>
              <a:rPr lang="en" sz="5000" dirty="0">
                <a:ln>
                  <a:solidFill>
                    <a:schemeClr val="bg1"/>
                  </a:solidFill>
                </a:ln>
                <a:effectLst>
                  <a:glow rad="101600">
                    <a:schemeClr val="tx2">
                      <a:lumMod val="40000"/>
                      <a:lumOff val="60000"/>
                      <a:alpha val="6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50800" stA="64000" endPos="23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5000" dirty="0" smtClean="0">
                <a:ln>
                  <a:solidFill>
                    <a:schemeClr val="bg1"/>
                  </a:solidFill>
                </a:ln>
                <a:effectLst>
                  <a:glow rad="101600">
                    <a:schemeClr val="tx2">
                      <a:lumMod val="40000"/>
                      <a:lumOff val="60000"/>
                      <a:alpha val="6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50800" stA="64000" endPos="230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 Price Regression</a:t>
            </a:r>
            <a:endParaRPr sz="5000" dirty="0">
              <a:ln>
                <a:solidFill>
                  <a:schemeClr val="bg1"/>
                </a:solidFill>
              </a:ln>
              <a:effectLst>
                <a:glow rad="101600">
                  <a:schemeClr val="tx2">
                    <a:lumMod val="40000"/>
                    <a:lumOff val="60000"/>
                    <a:alpha val="6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50800" stA="64000" endPos="23000" dir="5400000" sy="-10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336980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Anish Maharjan</a:t>
            </a:r>
          </a:p>
          <a:p>
            <a:pPr lvl="0"/>
            <a:r>
              <a:rPr 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BIM 5</a:t>
            </a:r>
            <a:r>
              <a:rPr lang="en-US" sz="1600" b="1" baseline="3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Semester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/>
          <p:cNvSpPr txBox="1">
            <a:spLocks/>
          </p:cNvSpPr>
          <p:nvPr/>
        </p:nvSpPr>
        <p:spPr>
          <a:xfrm>
            <a:off x="638979" y="276225"/>
            <a:ext cx="7987228" cy="4361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Demo</a:t>
            </a:r>
            <a:endParaRPr lang="en-US" sz="8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aved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3" y="0"/>
            <a:ext cx="9109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79900" y="302275"/>
            <a:ext cx="4864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ata"/>
              <a:buNone/>
              <a:defRPr sz="28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yon"/>
              <a:buNone/>
              <a:defRPr sz="3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43300" y="1800225"/>
            <a:ext cx="4864100" cy="228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just"/>
            <a:endParaRPr lang="en-US" sz="1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In conclusion, Python projects are versatile and valuable tools for tackling real-world challenges and driving innovation in technology and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beyond. Through this project, we have learned how to use Python and its libraries.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4;p60"/>
          <p:cNvSpPr txBox="1">
            <a:spLocks noGrp="1"/>
          </p:cNvSpPr>
          <p:nvPr>
            <p:ph type="title"/>
          </p:nvPr>
        </p:nvSpPr>
        <p:spPr>
          <a:xfrm flipH="1">
            <a:off x="357475" y="1766650"/>
            <a:ext cx="4118100" cy="11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0" y="3022600"/>
            <a:ext cx="2844800" cy="166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0800000">
            <a:off x="4318000" y="534472"/>
            <a:ext cx="4826000" cy="2132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1101109"/>
            <a:ext cx="2550718" cy="999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 idx="2"/>
          </p:nvPr>
        </p:nvSpPr>
        <p:spPr>
          <a:xfrm>
            <a:off x="3908528" y="418388"/>
            <a:ext cx="375754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 l="50084" t="13455" b="32999"/>
          <a:stretch/>
        </p:blipFill>
        <p:spPr>
          <a:xfrm>
            <a:off x="-265815" y="1923399"/>
            <a:ext cx="4503851" cy="32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78;p41"/>
          <p:cNvSpPr txBox="1">
            <a:spLocks/>
          </p:cNvSpPr>
          <p:nvPr/>
        </p:nvSpPr>
        <p:spPr>
          <a:xfrm>
            <a:off x="4238036" y="1543217"/>
            <a:ext cx="4193837" cy="375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241300" indent="-215900" algn="just">
              <a:spcBef>
                <a:spcPts val="1600"/>
              </a:spcBef>
              <a:buClr>
                <a:schemeClr val="bg1"/>
              </a:buClr>
              <a:buFont typeface="Assistant"/>
              <a:buChar char="●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price regression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of using data analysis and machine learning techniques to estimate or predict the price of a vehicle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41300" indent="-215900" algn="just">
              <a:spcBef>
                <a:spcPts val="1600"/>
              </a:spcBef>
              <a:buClr>
                <a:schemeClr val="bg1"/>
              </a:buClr>
              <a:buFont typeface="Assistant"/>
              <a:buChar char="●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involves predicting the price of a car based on various features and attributes associated with the vehicle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41300" indent="-215900" algn="just">
              <a:spcBef>
                <a:spcPts val="1600"/>
              </a:spcBef>
              <a:buClr>
                <a:schemeClr val="bg1"/>
              </a:buClr>
              <a:buFont typeface="Assistant"/>
              <a:buChar char="●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type of regression analysis can have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uses: Pricing strategy, Valuation, Market Research, Car Loan etc.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15900" algn="just">
              <a:spcBef>
                <a:spcPts val="1600"/>
              </a:spcBef>
              <a:buClr>
                <a:schemeClr val="bg1"/>
              </a:buClr>
              <a:buFont typeface="Assistant"/>
              <a:buChar char="●"/>
            </a:pPr>
            <a:endParaRPr lang="en-US" sz="1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1271900" y="1009252"/>
            <a:ext cx="3120900" cy="1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4071257" y="696533"/>
            <a:ext cx="4942114" cy="4278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the necessary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the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(Exploratory Data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(To know feature importance/which feature to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independent and dependent features (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into Train and Test set(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instance of the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into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53"/>
          <p:cNvPicPr preferRelativeResize="0"/>
          <p:nvPr/>
        </p:nvPicPr>
        <p:blipFill rotWithShape="1">
          <a:blip r:embed="rId4">
            <a:alphaModFix/>
          </a:blip>
          <a:srcRect t="13455" b="32999"/>
          <a:stretch/>
        </p:blipFill>
        <p:spPr>
          <a:xfrm>
            <a:off x="0" y="3095776"/>
            <a:ext cx="5737927" cy="204772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66301" y="521575"/>
            <a:ext cx="7467600" cy="810533"/>
          </a:xfrm>
        </p:spPr>
        <p:txBody>
          <a:bodyPr/>
          <a:lstStyle/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EDA Performed in Data Analysis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69431" y="1113748"/>
            <a:ext cx="6273084" cy="271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ssistant"/>
              <a:buNone/>
              <a:defRPr sz="16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482600" indent="-342900" algn="just">
              <a:buClrTx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 top five records in the dataset. [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data.head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()]</a:t>
            </a:r>
          </a:p>
          <a:p>
            <a:pPr marL="482600" indent="-342900" algn="just">
              <a:buClrTx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the statistical information and distribution of data. [data.describe()]</a:t>
            </a:r>
          </a:p>
          <a:p>
            <a:pPr marL="482600" indent="-342900" algn="just">
              <a:buClrTx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number of missing values in dataset. [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data.isnull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().sum()]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78" y="447801"/>
            <a:ext cx="3370465" cy="41242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53453" y="654376"/>
            <a:ext cx="35285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Information</a:t>
            </a:r>
            <a:endParaRPr lang="en-US" sz="3000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97343" y="1647187"/>
            <a:ext cx="3993514" cy="3011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just">
              <a:buClrTx/>
              <a:buSzPct val="105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columns of object datatype. (i.e. carName, fueltype, aspiration, doornumber,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carbody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buClrTx/>
              <a:buSzPct val="105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columns of float datatype. (i.e. wheelbase, carlength, carwidth,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carheight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buClrTx/>
              <a:buSzPct val="105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columns of integer datatype. (i.e. carID, symbolling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highwaympg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ClrTx/>
              <a:buSzPct val="105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1648"/>
          <a:stretch/>
        </p:blipFill>
        <p:spPr>
          <a:xfrm>
            <a:off x="4009572" y="749300"/>
            <a:ext cx="4665135" cy="4209079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55600" y="1207318"/>
            <a:ext cx="3492500" cy="331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425450" indent="-285750" algn="just">
              <a:buClrTx/>
              <a:buSzPct val="105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used to visualize data relationships.</a:t>
            </a:r>
          </a:p>
          <a:p>
            <a:pPr marL="425450" indent="-285750" algn="just">
              <a:buClrTx/>
              <a:buSzPct val="105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Blue: Strong positive correlation (values closer to +1)</a:t>
            </a:r>
          </a:p>
          <a:p>
            <a:pPr marL="425450" indent="-285750" algn="just">
              <a:buClrTx/>
              <a:buSzPct val="105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 Blue: Weaker or no significant correlation (values closer to 0)</a:t>
            </a:r>
          </a:p>
          <a:p>
            <a:pPr marL="482600" indent="-342900">
              <a:buClrTx/>
              <a:buSzPct val="105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91457" y="256267"/>
            <a:ext cx="3418115" cy="854075"/>
          </a:xfrm>
        </p:spPr>
        <p:txBody>
          <a:bodyPr/>
          <a:lstStyle/>
          <a:p>
            <a:pPr algn="l"/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863600" y="119458"/>
            <a:ext cx="521009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ata"/>
              <a:buNone/>
              <a:defRPr sz="22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yon"/>
              <a:buNone/>
              <a:defRPr sz="25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1601" y="1059257"/>
            <a:ext cx="2870200" cy="302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31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ssistant"/>
              <a:buNone/>
              <a:defRPr sz="25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482600" indent="-342900" algn="just">
              <a:buClrTx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shows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frequency of data within each bin or interval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82600" indent="-342900" algn="just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to transform continuous data into categorical data by dividing it into bins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82600" indent="-342900" algn="just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that shows how a dataset is distributed.</a:t>
            </a:r>
          </a:p>
          <a:p>
            <a:pPr marL="482600" indent="-342900" algn="just">
              <a:buClrTx/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1" y="782238"/>
            <a:ext cx="5529818" cy="3827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89400" cy="915953"/>
          </a:xfrm>
        </p:spPr>
        <p:txBody>
          <a:bodyPr/>
          <a:lstStyle/>
          <a:p>
            <a:pPr algn="l"/>
            <a:r>
              <a:rPr lang="en-US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Scatterplot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542925" y="1522378"/>
            <a:ext cx="3235325" cy="241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None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algn="just">
              <a:buClrTx/>
              <a:buSzPct val="105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display the relationship between two continuous variables.</a:t>
            </a:r>
          </a:p>
          <a:p>
            <a:pPr algn="just">
              <a:buClrTx/>
              <a:buSzPct val="1050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used to display individual data points as points on a two-dimensional graph.</a:t>
            </a:r>
            <a:endParaRPr lang="en-US" sz="1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525" y="758825"/>
            <a:ext cx="4561995" cy="3762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591792"/>
            <a:ext cx="56642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ata"/>
              <a:buNone/>
              <a:defRPr sz="96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yon"/>
              <a:buNone/>
              <a:defRPr sz="48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yon"/>
              <a:buNone/>
              <a:defRPr sz="48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yon"/>
              <a:buNone/>
              <a:defRPr sz="48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yon"/>
              <a:buNone/>
              <a:defRPr sz="48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yon"/>
              <a:buNone/>
              <a:defRPr sz="48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yon"/>
              <a:buNone/>
              <a:defRPr sz="48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yon"/>
              <a:buNone/>
              <a:defRPr sz="48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ayon"/>
              <a:buNone/>
              <a:defRPr sz="4800" b="1" i="0" u="none" strike="noStrike" cap="none">
                <a:solidFill>
                  <a:schemeClr val="dk1"/>
                </a:solidFill>
                <a:latin typeface="Bayon"/>
                <a:ea typeface="Bayon"/>
                <a:cs typeface="Bayon"/>
                <a:sym typeface="Bayon"/>
              </a:defRPr>
            </a:lvl9pPr>
          </a:lstStyle>
          <a:p>
            <a:pPr algn="ctr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983" y="3251200"/>
            <a:ext cx="4286848" cy="142115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425700" y="1558925"/>
            <a:ext cx="5562600" cy="292417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for evaluating the performance of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or classification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measures the proportion of correctly predicted instances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observations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 of the total instances in a dataset.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ad Construction Project Proposal by Slidesgo">
  <a:themeElements>
    <a:clrScheme name="Simple Light">
      <a:dk1>
        <a:srgbClr val="FFFFFF"/>
      </a:dk1>
      <a:lt1>
        <a:srgbClr val="191919"/>
      </a:lt1>
      <a:dk2>
        <a:srgbClr val="C32E2E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382</Words>
  <Application>Microsoft Office PowerPoint</Application>
  <PresentationFormat>On-screen Show (16:9)</PresentationFormat>
  <Paragraphs>44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Assistant</vt:lpstr>
      <vt:lpstr>Times New Roman</vt:lpstr>
      <vt:lpstr>Bayon</vt:lpstr>
      <vt:lpstr>Alata</vt:lpstr>
      <vt:lpstr>Road Construction Project Proposal by Slidesgo</vt:lpstr>
      <vt:lpstr>Presentation  on  Car Price Regression</vt:lpstr>
      <vt:lpstr>Introduction</vt:lpstr>
      <vt:lpstr>Steps</vt:lpstr>
      <vt:lpstr>EDA Performed in Data Analysis</vt:lpstr>
      <vt:lpstr>PowerPoint Presentation</vt:lpstr>
      <vt:lpstr>Visualization</vt:lpstr>
      <vt:lpstr>PowerPoint Presentation</vt:lpstr>
      <vt:lpstr>Scatterplot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Construction Project Proposal</dc:title>
  <dc:creator>HP</dc:creator>
  <cp:lastModifiedBy>HP</cp:lastModifiedBy>
  <cp:revision>29</cp:revision>
  <dcterms:modified xsi:type="dcterms:W3CDTF">2023-09-09T17:45:43Z</dcterms:modified>
</cp:coreProperties>
</file>